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41297804_1296x1457.jpg"/>
          <p:cNvSpPr/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915009552_2264x1509.jpg"/>
          <p:cNvSpPr/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740519873_3318x2212.jpg"/>
          <p:cNvSpPr/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g"/>
          <p:cNvSpPr/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519873_3318x2212.jp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Image"/>
          <p:cNvSpPr/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Slide Subtitle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Image"/>
          <p:cNvSpPr/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Slide Subtitle"/>
          <p:cNvSpPr txBox="1"/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pc="0" sz="12800"/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Agenda Subtitle"/>
          <p:cNvSpPr txBox="1"/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And the glory of the lord.001.jpeg" descr="And the glory of the lord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nd the glory of the lord.002.jpeg" descr="And the glory of the lord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And the glory of the lord.003.jpeg" descr="And the glory of the lord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And the glory of the lord.004.jpeg" descr="And the glory of the lord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And the glory of the lord.005.jpeg" descr="And the glory of the lord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And the glory of the lord.006.jpeg" descr="And the glory of the lord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And the glory of the lord.007.jpeg" descr="And the glory of the lord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